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580" r:id="rId9"/>
    <p:sldId id="2466" r:id="rId10"/>
    <p:sldId id="2318" r:id="rId11"/>
    <p:sldId id="2535" r:id="rId12"/>
    <p:sldId id="2025" r:id="rId13"/>
    <p:sldId id="2570" r:id="rId14"/>
    <p:sldId id="2574" r:id="rId15"/>
    <p:sldId id="2575" r:id="rId16"/>
    <p:sldId id="2576" r:id="rId17"/>
    <p:sldId id="2573" r:id="rId18"/>
    <p:sldId id="2571" r:id="rId19"/>
    <p:sldId id="2537" r:id="rId20"/>
    <p:sldId id="2512" r:id="rId21"/>
    <p:sldId id="2572" r:id="rId22"/>
    <p:sldId id="2491" r:id="rId23"/>
    <p:sldId id="2534" r:id="rId24"/>
    <p:sldId id="2539" r:id="rId25"/>
    <p:sldId id="2520" r:id="rId26"/>
    <p:sldId id="2541" r:id="rId27"/>
    <p:sldId id="2542" r:id="rId28"/>
    <p:sldId id="2540" r:id="rId29"/>
    <p:sldId id="2549" r:id="rId30"/>
    <p:sldId id="2531" r:id="rId31"/>
    <p:sldId id="2543" r:id="rId32"/>
    <p:sldId id="2544" r:id="rId33"/>
    <p:sldId id="2500" r:id="rId34"/>
    <p:sldId id="2521" r:id="rId35"/>
    <p:sldId id="2545" r:id="rId36"/>
    <p:sldId id="2215" r:id="rId37"/>
    <p:sldId id="2548" r:id="rId38"/>
    <p:sldId id="2522" r:id="rId39"/>
    <p:sldId id="2524" r:id="rId40"/>
    <p:sldId id="2523" r:id="rId41"/>
    <p:sldId id="2527" r:id="rId42"/>
    <p:sldId id="2550" r:id="rId43"/>
    <p:sldId id="2553" r:id="rId44"/>
    <p:sldId id="2552" r:id="rId45"/>
    <p:sldId id="2555" r:id="rId46"/>
    <p:sldId id="2554" r:id="rId47"/>
    <p:sldId id="2551" r:id="rId48"/>
    <p:sldId id="2557" r:id="rId49"/>
    <p:sldId id="2556" r:id="rId50"/>
    <p:sldId id="2560" r:id="rId51"/>
    <p:sldId id="2547" r:id="rId52"/>
    <p:sldId id="2558" r:id="rId53"/>
    <p:sldId id="2562" r:id="rId54"/>
    <p:sldId id="2563" r:id="rId55"/>
    <p:sldId id="2567" r:id="rId56"/>
    <p:sldId id="2566" r:id="rId57"/>
    <p:sldId id="2579" r:id="rId58"/>
    <p:sldId id="2565" r:id="rId59"/>
    <p:sldId id="2569" r:id="rId60"/>
    <p:sldId id="2373" r:id="rId61"/>
    <p:sldId id="2079" r:id="rId62"/>
    <p:sldId id="2577" r:id="rId6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06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31/41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81.emf"/><Relationship Id="rId4" Type="http://schemas.openxmlformats.org/officeDocument/2006/relationships/diagramData" Target="../diagrams/data1.xml"/><Relationship Id="rId9" Type="http://schemas.openxmlformats.org/officeDocument/2006/relationships/image" Target="../media/image8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9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0.emf"/><Relationship Id="rId4" Type="http://schemas.openxmlformats.org/officeDocument/2006/relationships/diagramData" Target="../diagrams/data2.xml"/><Relationship Id="rId9" Type="http://schemas.openxmlformats.org/officeDocument/2006/relationships/image" Target="../media/image8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9"/>
            <a:ext cx="3175216" cy="7800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677413"/>
            <a:ext cx="3606107" cy="63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138435" y="3298696"/>
            <a:ext cx="6229746" cy="830241"/>
            <a:chOff x="4289851" y="769169"/>
            <a:chExt cx="3713929" cy="439868"/>
          </a:xfrm>
        </p:grpSpPr>
        <p:sp>
          <p:nvSpPr>
            <p:cNvPr id="38" name="Right Arrow 37"/>
            <p:cNvSpPr/>
            <p:nvPr/>
          </p:nvSpPr>
          <p:spPr>
            <a:xfrm>
              <a:off x="5237843" y="769169"/>
              <a:ext cx="2059964" cy="41328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89851" y="870483"/>
              <a:ext cx="3713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b="1" dirty="0">
                  <a:latin typeface="Futura-Light" panose="020B0400000000000000" pitchFamily="34" charset="0"/>
                </a:rPr>
                <a:t>HTTP GET  POST JSON</a:t>
              </a:r>
              <a:endParaRPr lang="en-SG" sz="1100" b="1" dirty="0">
                <a:latin typeface="Futura-Light" panose="020B0400000000000000" pitchFamily="34" charset="0"/>
              </a:endParaRPr>
            </a:p>
          </p:txBody>
        </p:sp>
      </p:grpSp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9" y="9465498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974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826" y="8972630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751" y="4881471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and calendar from Java </a:t>
            </a:r>
            <a:r>
              <a:rPr lang="en-US" dirty="0"/>
              <a:t>.</a:t>
            </a:r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8484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preserve the HTML format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Looks “Raw”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33" y="4326702"/>
            <a:ext cx="15162589" cy="70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58" y="5010899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34" y="2128608"/>
            <a:ext cx="19139171" cy="106760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13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88" y="640950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46" y="867771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37" y="5876615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412" y="565538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48" y="1508206"/>
            <a:ext cx="17186691" cy="111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57744"/>
              </p:ext>
            </p:extLst>
          </p:nvPr>
        </p:nvGraphicFramePr>
        <p:xfrm>
          <a:off x="1710813" y="2750401"/>
          <a:ext cx="21031200" cy="75563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47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81" y="8766896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988447" y="78633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147897" y="5241941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03494" y="5574825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108270" y="7932661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97653" y="8469355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Supervisor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75818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Linda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Siow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Sponsor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297711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76257" y="764177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44050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57828" y="87636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11021" y="811733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04530" y="4561114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637902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05586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90789" y="80385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28810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786696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8073" y="97772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36881" y="99296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515689" y="969147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572620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13093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33170" y="8611267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36047" y="936830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8600539" y="273325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206322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5379" y="2348322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6375480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946" y="156565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38826" y="6375480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6390" y="215847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91466" y="5888767"/>
            <a:ext cx="22000957" cy="1126245"/>
            <a:chOff x="1479529" y="5142229"/>
            <a:chExt cx="21615391" cy="8600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0"/>
            <a:srcRect b="88082"/>
            <a:stretch/>
          </p:blipFill>
          <p:spPr>
            <a:xfrm>
              <a:off x="1479529" y="5142229"/>
              <a:ext cx="21615391" cy="3718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t="83310"/>
            <a:stretch/>
          </p:blipFill>
          <p:spPr>
            <a:xfrm>
              <a:off x="1479529" y="5481466"/>
              <a:ext cx="21615391" cy="52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60820" y="3403850"/>
            <a:ext cx="11952514" cy="482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06279" y="9772168"/>
            <a:ext cx="11952514" cy="3784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749356" y="7993645"/>
            <a:ext cx="14102378" cy="4483726"/>
            <a:chOff x="9749356" y="7993645"/>
            <a:chExt cx="14102378" cy="44837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9356" y="8813325"/>
              <a:ext cx="13396266" cy="366404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321984" y="799364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1603" y="2302551"/>
            <a:ext cx="13410948" cy="5447991"/>
            <a:chOff x="931603" y="2302551"/>
            <a:chExt cx="13410948" cy="54479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603" y="3290998"/>
              <a:ext cx="13410948" cy="445954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51467" y="23025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259367" y="3436970"/>
            <a:ext cx="12685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3944"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0179" y="2158474"/>
            <a:ext cx="11191875" cy="6985526"/>
            <a:chOff x="600179" y="2158474"/>
            <a:chExt cx="11191875" cy="6985526"/>
          </a:xfrm>
        </p:grpSpPr>
        <p:grpSp>
          <p:nvGrpSpPr>
            <p:cNvPr id="4" name="Group 3"/>
            <p:cNvGrpSpPr/>
            <p:nvPr/>
          </p:nvGrpSpPr>
          <p:grpSpPr>
            <a:xfrm>
              <a:off x="600179" y="2937992"/>
              <a:ext cx="11191875" cy="6206008"/>
              <a:chOff x="1400070" y="3333135"/>
              <a:chExt cx="11191875" cy="5715000"/>
            </a:xfrm>
          </p:grpSpPr>
          <p:pic>
            <p:nvPicPr>
              <p:cNvPr id="19458" name="Picture 2" descr="https://wiki.smu.edu.sg/is480/img_auth.php/c/ce/KPIpercentagesign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070" y="3333135"/>
                <a:ext cx="11191875" cy="571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153265" y="7735796"/>
                <a:ext cx="1504335" cy="38345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22176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13" y="6575022"/>
            <a:ext cx="9699458" cy="5137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08328" y="10923025"/>
            <a:ext cx="4079671" cy="567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21605106" y="578171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2470" flipH="1">
            <a:off x="10140519" y="5434991"/>
            <a:ext cx="3683970" cy="32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321984" y="556327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2357" y="1610709"/>
            <a:ext cx="9559566" cy="7206171"/>
            <a:chOff x="292357" y="1610709"/>
            <a:chExt cx="9559566" cy="7206171"/>
          </a:xfrm>
        </p:grpSpPr>
        <p:pic>
          <p:nvPicPr>
            <p:cNvPr id="21506" name="Picture 2" descr="File:Ulinkers EarlierMont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357" y="2481641"/>
              <a:ext cx="9559566" cy="633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22176" y="161070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680" y="6430780"/>
            <a:ext cx="9346214" cy="61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3" y="2544062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595948" y="4232429"/>
            <a:ext cx="10305085" cy="8585373"/>
            <a:chOff x="12595948" y="4232429"/>
            <a:chExt cx="10305085" cy="85853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5948" y="4809627"/>
              <a:ext cx="9135341" cy="80081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0371283" y="423242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19502" y="1373050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7161" flipH="1">
            <a:off x="9998115" y="3584259"/>
            <a:ext cx="3237120" cy="28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74678" y="1436899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57742" y="3943144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209918"/>
            <a:ext cx="17945512" cy="3879521"/>
            <a:chOff x="5906222" y="7209918"/>
            <a:chExt cx="17945512" cy="3879521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321984" y="7209918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5290299" y="53795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3963" y="4292834"/>
            <a:ext cx="1269427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60% of clients’ responses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returning clients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)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36" y="2046028"/>
            <a:ext cx="20774978" cy="104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41" y="1979340"/>
            <a:ext cx="20516526" cy="103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0747"/>
              </p:ext>
            </p:extLst>
          </p:nvPr>
        </p:nvGraphicFramePr>
        <p:xfrm>
          <a:off x="2285130" y="2170874"/>
          <a:ext cx="18231906" cy="894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828402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707587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74293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8266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723762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73903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27780</TotalTime>
  <Words>2091</Words>
  <Application>Microsoft Office PowerPoint</Application>
  <PresentationFormat>Custom</PresentationFormat>
  <Paragraphs>820</Paragraphs>
  <Slides>62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5190</cp:revision>
  <dcterms:created xsi:type="dcterms:W3CDTF">2014-11-12T21:47:38Z</dcterms:created>
  <dcterms:modified xsi:type="dcterms:W3CDTF">2017-02-22T12:44:16Z</dcterms:modified>
  <cp:category/>
</cp:coreProperties>
</file>